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386C68-5188-0327-6C87-9E0189B46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FB026C-6931-9BAB-358B-87FE17FD75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BC91B2-40AD-C8CB-222A-C33D2D94DE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5B62D9-E9ED-49A1-B916-9B693A403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38762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4D1773-47AF-58A7-CD95-3C1CF6BB00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A1E3B1-FB3E-5966-39E4-F79224391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52E3AF-393E-737A-6CE2-68BFEEAB9C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7E9E1-BC1F-4E65-A75C-10D62814541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57369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3E3199-F6AF-B1C8-7A6B-353573602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09EC9C-9E35-9FB6-D672-AFDC14FAF7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D7B857-5F37-2ACF-24F8-C6A77EF30D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25BA18-CE12-47D5-B971-93D353F6E9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5845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297536-534E-371A-898A-53945CA929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D90E44-B2E1-1771-BFED-7B541ED62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7D63E0-AE94-9933-B73F-8C5FA256E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35720-706A-4839-A3C0-4B01889052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8741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3EC15C-6D6C-CBC9-8A1C-F442DE17B4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E93D6A-7D5F-34DD-65F3-F238AD27B9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598B2C-F42E-CDDD-1856-0F70C90B8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48A26F-43E9-4ABF-A317-4687B701F3C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2171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CAAA390-8483-0BF0-66E2-514FF74EA2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98A787D-DFCD-AFCE-BC80-0E3F726707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0B3E70D-D519-6A0F-3570-5C38A26AE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85CB4-14D1-45DA-8A0B-62206F9A39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1202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52A4923-CF85-0168-F026-EAF29F06BC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C38E53A-090B-3727-ED80-840C169C06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A56287A-AA3B-B79E-81E0-E27E2AF0A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3C9F-5256-499C-8866-6D5A4D5633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894221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2A666D1-98B6-9ED3-9249-F2825C6CA5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4BF3683-E438-943F-BB2F-97ABAA33E5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633FAB4-9392-3CB0-5893-55CDAB270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0526AD-E4FF-4379-A395-5DFF63EE30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1005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C84D71C-72A4-8001-3D31-A0FF6E756E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19B7A1D-7B7D-1BCB-5FE1-BE5D122EE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B0D9580-892A-0766-B99E-A52D46EF2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DCE647-692F-4C85-8011-668601E252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7233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26FFA4B-CEC9-B7DF-88E9-D86CB29583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EC686EE-EFDD-E38F-BE43-DA5A6E04E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39CE1A9-4706-47DD-76AE-025DF90490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DCCD80-ADF1-47F7-9CC5-B28E8FEB0C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02874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B89E514-59D2-320B-7D2F-EE7E3E507D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3EE5CBC-0D48-D1C3-D85D-A4EDF01BFB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7CE12B2-0371-BC67-180F-2D9DD6215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2A4AB9-9E37-4D87-86D2-8E3E6E24B1C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4600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BB26826-BC5D-74E1-B89C-22BE0F7EFED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6E9E49F6-4DC4-7F94-9F91-1D2B394A3A2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A1B1DB-792D-8683-4312-1BE994696C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B1885F-F0FF-F268-B261-D13E5B22C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C03E3C-09FB-F5D9-1941-38FF20B883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732D1BE-3D83-443C-A502-99CEED076CA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7CC7C282-EB8D-F324-3CC7-EAF4EA680D4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905000" y="381000"/>
            <a:ext cx="7772400" cy="609600"/>
          </a:xfrm>
        </p:spPr>
        <p:txBody>
          <a:bodyPr anchor="ctr"/>
          <a:lstStyle/>
          <a:p>
            <a:pPr algn="l"/>
            <a:r>
              <a:rPr lang="en-US" altLang="en-US" sz="2400" b="1" dirty="0">
                <a:solidFill>
                  <a:schemeClr val="bg1"/>
                </a:solidFill>
                <a:latin typeface="Tahoma" panose="020B0604030504040204" pitchFamily="34" charset="0"/>
              </a:rPr>
              <a:t>Chorus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32C534BA-287D-CBDD-3240-AEB513825D9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905000" y="1295400"/>
            <a:ext cx="8382000" cy="4149725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There's joy in following Jesus all the way;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There's joy in following Jesus every day;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His love is like a rainbow when earthly skies are grey;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There's joy in following Jesus all the way.</a:t>
            </a:r>
            <a:r>
              <a:rPr lang="en-US" altLang="en-US" sz="4000" dirty="0"/>
              <a:t> </a:t>
            </a:r>
          </a:p>
        </p:txBody>
      </p:sp>
      <p:sp>
        <p:nvSpPr>
          <p:cNvPr id="2052" name="TextBox 6">
            <a:extLst>
              <a:ext uri="{FF2B5EF4-FFF2-40B4-BE49-F238E27FC236}">
                <a16:creationId xmlns:a16="http://schemas.microsoft.com/office/drawing/2014/main" id="{C3782C66-12C9-3447-58C4-0B8632960D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988" y="5830888"/>
            <a:ext cx="30241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200"/>
              <a:t>There's joy in following Jesus all the way</a:t>
            </a:r>
          </a:p>
          <a:p>
            <a:pPr eaLnBrk="1" hangingPunct="1"/>
            <a:r>
              <a:rPr lang="en-US" altLang="en-US" sz="1200"/>
              <a:t>Sidney Edward Cox (1887-1975)</a:t>
            </a:r>
          </a:p>
          <a:p>
            <a:pPr eaLnBrk="1" hangingPunct="1"/>
            <a:r>
              <a:rPr lang="en-US" altLang="en-US" sz="1200"/>
              <a:t>© The General of The Salvation Army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60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Calibri</vt:lpstr>
      <vt:lpstr>Arial</vt:lpstr>
      <vt:lpstr>Calibri Light</vt:lpstr>
      <vt:lpstr>Tahoma</vt:lpstr>
      <vt:lpstr>Times New Roman</vt:lpstr>
      <vt:lpstr>Office Theme</vt:lpstr>
      <vt:lpstr>Chorus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Chorus 206</dc:title>
  <dc:creator>Perth Fortress</dc:creator>
  <cp:lastModifiedBy>Narelle Wheaton</cp:lastModifiedBy>
  <cp:revision>4</cp:revision>
  <dcterms:created xsi:type="dcterms:W3CDTF">2000-07-05T08:54:49Z</dcterms:created>
  <dcterms:modified xsi:type="dcterms:W3CDTF">2023-07-24T08:00:57Z</dcterms:modified>
</cp:coreProperties>
</file>